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48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6DEF5-9DB5-41FB-BBDB-E131A4BC4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F25C79-24C5-4228-8572-1BF4E0163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5B3CE1-0970-49B2-8B36-8F1136E10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3320-5AAE-4428-AFE1-E27DE5F6860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4EB23-6942-4A09-808F-F1CEE0EAE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79905C-130F-416A-A772-E937CA50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3D0B0-48DD-4DCB-80CC-4E770BCE0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34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F4497E-D1D1-4C7E-9CCA-E71FCEB4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F2400D-B8C1-431F-BE4A-153F2D869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604149-DD78-4266-AF29-18BE7D769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3320-5AAE-4428-AFE1-E27DE5F6860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011C64-0F4C-4236-816C-12BF98BE0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49BA29-38EF-468C-8F93-993B3DA76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3D0B0-48DD-4DCB-80CC-4E770BCE0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131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1EFBA9-F729-489F-85AD-E9A7256C7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F46501-6C5D-4070-A058-48AC9D555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BC84F1-507B-4A4C-9F2E-38B23F6A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3320-5AAE-4428-AFE1-E27DE5F6860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BD9686-1018-4928-B62F-7E5E9CCC2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A48B43-1BB9-40C6-80B1-74BB20B4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3D0B0-48DD-4DCB-80CC-4E770BCE0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5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60B11-EE23-406B-A3A7-FFA3FADC9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AE02CF-12F0-4DC3-9511-CBC1F1339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6177ED-E44E-44A5-9CD8-A41CB221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3320-5AAE-4428-AFE1-E27DE5F6860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E1E48-2935-402B-A948-F94F480DC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5FECFE-3D33-4A0F-9302-1ED682C7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3D0B0-48DD-4DCB-80CC-4E770BCE0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30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7310A-BFDA-4DCF-99C9-B025017C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F079A-FF98-45AA-932D-D82C5EC95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C20897-48D6-457C-8367-74CFC7BE7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3320-5AAE-4428-AFE1-E27DE5F6860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F04D5F-A1D6-462E-AE39-CD602A38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BF587-C5DA-46A1-B982-E124A238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3D0B0-48DD-4DCB-80CC-4E770BCE0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67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7E93D-53E1-4CCF-888F-4BDEB93BD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0AFEF3-2CFA-44EA-B518-A1C119DC0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387E0E-7100-4503-9CAA-D58FE09CB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3C7221-AEE6-44D1-8F42-A67124AEA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3320-5AAE-4428-AFE1-E27DE5F6860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3113DD-6B45-469F-8813-164082E1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C46F48-DBCD-44A6-A795-91B7D62DA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3D0B0-48DD-4DCB-80CC-4E770BCE0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068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5A0A9-BEE1-4CF9-B85E-13CFD7F4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FD4FA1-34BC-496F-999B-A173A81BB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F40EC-BE97-4B58-B3D2-D1D4AD97B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6C105A-6E1C-4DB6-A69C-C51E0FA65E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1446B5-D086-4C8C-AE6C-0A054E1680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7202E9-E585-46B2-B4CC-38F71E65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3320-5AAE-4428-AFE1-E27DE5F6860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2EFFA2-2796-4D46-8DE8-6C8C28790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7F8C6-9888-4AFB-BD57-9763D21AB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3D0B0-48DD-4DCB-80CC-4E770BCE0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25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C623E-7662-489A-A198-88AB494DE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E9E171-550A-4137-8305-001D0E7D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3320-5AAE-4428-AFE1-E27DE5F6860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3C71FB-BA40-4FD4-B239-A653EF83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D333CA-A473-4FAA-B26D-E1D123389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3D0B0-48DD-4DCB-80CC-4E770BCE0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552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F7ACDD-B427-4091-A7F9-E91DDA72B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3320-5AAE-4428-AFE1-E27DE5F6860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3A07BE-193B-4B5B-9708-16B1E989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AD9A9C-4BD0-45F2-8C68-3AEC3959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3D0B0-48DD-4DCB-80CC-4E770BCE0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74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40DC5-26E4-442E-AEFF-0F8AFEAC1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1874EB-B651-43F4-ACF7-43BC46D1B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953B53-CD24-49EC-8BC7-599F3E602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FA41B6-AD4F-456B-9D77-9679DD84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3320-5AAE-4428-AFE1-E27DE5F6860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3325ED-2C69-4CC8-82D8-04AE3409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B1D2C4-CA22-420B-A92A-C360C7084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3D0B0-48DD-4DCB-80CC-4E770BCE0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04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B1D28F-3931-4A35-B363-0B239C106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11CE12-1BF0-469D-8745-3778298F3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872C39-E2FA-42AF-9BBC-5D025142E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CF4C68-696A-43A5-9E96-80D8AD892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3320-5AAE-4428-AFE1-E27DE5F6860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C1AC1A-DE27-42DA-B5AE-8F92BB480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A1D685-5843-4BEF-88C7-8AAB79140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3D0B0-48DD-4DCB-80CC-4E770BCE0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17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CF9F5-CEBB-4768-840F-3746587DF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AD2776-4F17-401B-86B5-19DA028EE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32471-A37B-4A0D-A776-7E435E5C51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B3320-5AAE-4428-AFE1-E27DE5F68608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385BB3-0647-48AE-A255-66F5C4E49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FDC4B8-9B9A-4FF5-B689-A51A4A074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3D0B0-48DD-4DCB-80CC-4E770BCE09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4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38ED-C244-4FFE-8C9E-D042011156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4330BE-433B-4A6D-A0C4-C43AF8CF82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F8ABAC-77C7-4158-8200-222310095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66"/>
            <a:ext cx="12192000" cy="687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26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8E7972-2DA6-462A-B415-14BFA4283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F7D4527-FA1D-459F-B66B-5C52C797B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643" y="-85059"/>
            <a:ext cx="12312071" cy="6943060"/>
          </a:xfrm>
        </p:spPr>
      </p:pic>
    </p:spTree>
    <p:extLst>
      <p:ext uri="{BB962C8B-B14F-4D97-AF65-F5344CB8AC3E}">
        <p14:creationId xmlns:p14="http://schemas.microsoft.com/office/powerpoint/2010/main" val="2630134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B87DB-84B9-48A7-BDC3-7940FF78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6BF55D-DDDC-4318-B43E-BEA477EB5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D80981-5B1B-468B-B1A6-E887FFAE8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001" y="0"/>
            <a:ext cx="12434001" cy="690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42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EB025F-B220-4853-A944-95EC1DCC8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352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D1FDD-E1E3-4170-BE62-67A43A4CC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МАССА ТЕЛА. ПЛОТНОСТЬ _ ФИЗИКА 7 КЛАСС">
            <a:hlinkClick r:id="" action="ppaction://media"/>
            <a:extLst>
              <a:ext uri="{FF2B5EF4-FFF2-40B4-BE49-F238E27FC236}">
                <a16:creationId xmlns:a16="http://schemas.microsoft.com/office/drawing/2014/main" id="{87376978-9279-44CD-B81E-A39A0477A1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091" y="365125"/>
            <a:ext cx="10515600" cy="5914891"/>
          </a:xfrm>
        </p:spPr>
      </p:pic>
    </p:spTree>
    <p:extLst>
      <p:ext uri="{BB962C8B-B14F-4D97-AF65-F5344CB8AC3E}">
        <p14:creationId xmlns:p14="http://schemas.microsoft.com/office/powerpoint/2010/main" val="87943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D8A28C-5F4C-4864-9C66-2021A423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DEF136-CADC-41C1-A4AD-1E1FC54ED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29815B-0918-44E9-8275-CCF18BD3B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961"/>
            <a:ext cx="12333767" cy="69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2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D72CF-D120-43A3-B172-A7D887D3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6F9BB6-7890-42B4-A5E7-CBC5B28E9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5349"/>
          </a:xfrm>
        </p:spPr>
      </p:pic>
    </p:spTree>
    <p:extLst>
      <p:ext uri="{BB962C8B-B14F-4D97-AF65-F5344CB8AC3E}">
        <p14:creationId xmlns:p14="http://schemas.microsoft.com/office/powerpoint/2010/main" val="199001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61271-AF43-4F63-8CC7-B6CB7127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9240C7C-959F-41D0-9E5C-A9D4DC825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23135" cy="6872518"/>
          </a:xfrm>
        </p:spPr>
      </p:pic>
    </p:spTree>
    <p:extLst>
      <p:ext uri="{BB962C8B-B14F-4D97-AF65-F5344CB8AC3E}">
        <p14:creationId xmlns:p14="http://schemas.microsoft.com/office/powerpoint/2010/main" val="15626073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Филиппова Г.С.</dc:creator>
  <cp:lastModifiedBy>Филиппова Г.С.</cp:lastModifiedBy>
  <cp:revision>5</cp:revision>
  <dcterms:created xsi:type="dcterms:W3CDTF">2024-10-09T15:56:36Z</dcterms:created>
  <dcterms:modified xsi:type="dcterms:W3CDTF">2024-10-09T16:43:44Z</dcterms:modified>
</cp:coreProperties>
</file>